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16"/>
  </p:notesMasterIdLst>
  <p:sldIdLst>
    <p:sldId id="256" r:id="rId2"/>
    <p:sldId id="257" r:id="rId3"/>
    <p:sldId id="265" r:id="rId4"/>
    <p:sldId id="264" r:id="rId5"/>
    <p:sldId id="258" r:id="rId6"/>
    <p:sldId id="266" r:id="rId7"/>
    <p:sldId id="267" r:id="rId8"/>
    <p:sldId id="259" r:id="rId9"/>
    <p:sldId id="268" r:id="rId10"/>
    <p:sldId id="269" r:id="rId11"/>
    <p:sldId id="270" r:id="rId12"/>
    <p:sldId id="271" r:id="rId13"/>
    <p:sldId id="272" r:id="rId14"/>
    <p:sldId id="26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8ECBF8-B410-43AA-A79E-E5AEA09BBB1B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3DF374-08E4-4B6B-AE03-F921B7F15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569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DF374-08E4-4B6B-AE03-F921B7F15C4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700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1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081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880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20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8071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666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407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167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61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849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62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9890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slide" Target="slid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Quiz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4703805" y="4489622"/>
            <a:ext cx="3064476" cy="63431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 the Stage </a:t>
            </a:r>
            <a:r>
              <a:rPr lang="en-US" dirty="0" smtClean="0"/>
              <a:t>4 </a:t>
            </a:r>
            <a:r>
              <a:rPr lang="en-US" dirty="0" smtClean="0"/>
              <a:t>Quiz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40" y="142704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78961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/>
              <a:t>BIC helps in developing a funding proposal?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589394" y="3860818"/>
            <a:ext cx="3076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Correct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9" name="Picture 8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549" y="3636692"/>
            <a:ext cx="1094639" cy="1085721"/>
          </a:xfrm>
          <a:prstGeom prst="rect">
            <a:avLst/>
          </a:prstGeom>
        </p:spPr>
      </p:pic>
      <p:sp>
        <p:nvSpPr>
          <p:cNvPr id="10" name="Rounded Rectangle 9">
            <a:hlinkClick r:id="rId4" action="ppaction://hlinksldjump"/>
          </p:cNvPr>
          <p:cNvSpPr/>
          <p:nvPr/>
        </p:nvSpPr>
        <p:spPr>
          <a:xfrm>
            <a:off x="4386669" y="5885294"/>
            <a:ext cx="1907039" cy="49079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 Question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40" y="142704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0639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>
            <a:normAutofit/>
          </a:bodyPr>
          <a:lstStyle/>
          <a:p>
            <a:r>
              <a:rPr lang="en-US" dirty="0"/>
              <a:t>Are the posted Case Studies helpful in developing your own case study?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461" y="3641124"/>
            <a:ext cx="1094639" cy="1085721"/>
          </a:xfrm>
          <a:prstGeom prst="rect">
            <a:avLst/>
          </a:prstGeom>
        </p:spPr>
      </p:pic>
      <p:pic>
        <p:nvPicPr>
          <p:cNvPr id="6" name="Picture 5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266" y="3638908"/>
            <a:ext cx="1094639" cy="10879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40" y="142704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94214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>
            <a:normAutofit/>
          </a:bodyPr>
          <a:lstStyle/>
          <a:p>
            <a:r>
              <a:rPr lang="en-US" dirty="0"/>
              <a:t>Are the posted Case Studies helpful in developing your own case study?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44551" y="3916452"/>
            <a:ext cx="2946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Wrong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4263102" y="5424195"/>
            <a:ext cx="2112985" cy="47431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 Back</a:t>
            </a:r>
            <a:endParaRPr lang="en-US" dirty="0"/>
          </a:p>
        </p:txBody>
      </p:sp>
      <p:pic>
        <p:nvPicPr>
          <p:cNvPr id="10" name="Picture 9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8271" y="3633788"/>
            <a:ext cx="1094639" cy="10879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40" y="142704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6336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>
            <a:normAutofit/>
          </a:bodyPr>
          <a:lstStyle/>
          <a:p>
            <a:r>
              <a:rPr lang="en-US" dirty="0"/>
              <a:t>Are the posted Case Studies helpful in developing your own case study?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589394" y="3860818"/>
            <a:ext cx="3076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Correct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9" name="Picture 8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549" y="3636692"/>
            <a:ext cx="1094639" cy="1085721"/>
          </a:xfrm>
          <a:prstGeom prst="rect">
            <a:avLst/>
          </a:prstGeom>
        </p:spPr>
      </p:pic>
      <p:sp>
        <p:nvSpPr>
          <p:cNvPr id="10" name="Rounded Rectangle 9">
            <a:hlinkClick r:id="rId4" action="ppaction://hlinksldjump"/>
          </p:cNvPr>
          <p:cNvSpPr/>
          <p:nvPr/>
        </p:nvSpPr>
        <p:spPr>
          <a:xfrm>
            <a:off x="4386669" y="5885294"/>
            <a:ext cx="1907039" cy="49079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Finished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40" y="142704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90332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3773" y="2894141"/>
            <a:ext cx="5768546" cy="1325563"/>
          </a:xfrm>
        </p:spPr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40" y="142704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9072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 smtClean="0"/>
              <a:t>Entrenpeurship</a:t>
            </a:r>
            <a:r>
              <a:rPr lang="en-US" dirty="0" smtClean="0"/>
              <a:t> </a:t>
            </a:r>
            <a:r>
              <a:rPr lang="en-US" dirty="0"/>
              <a:t>Portal (</a:t>
            </a:r>
            <a:r>
              <a:rPr lang="en-US" dirty="0" err="1"/>
              <a:t>NGEGeza</a:t>
            </a:r>
            <a:r>
              <a:rPr lang="en-US" dirty="0"/>
              <a:t>) has a section on IT Planning?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461" y="3641124"/>
            <a:ext cx="1094639" cy="1085721"/>
          </a:xfrm>
          <a:prstGeom prst="rect">
            <a:avLst/>
          </a:prstGeom>
        </p:spPr>
      </p:pic>
      <p:pic>
        <p:nvPicPr>
          <p:cNvPr id="6" name="Picture 5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266" y="3638908"/>
            <a:ext cx="1094639" cy="108793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40" y="142704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2674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Entreneurship</a:t>
            </a:r>
            <a:r>
              <a:rPr lang="en-US" dirty="0"/>
              <a:t> Portal (</a:t>
            </a:r>
            <a:r>
              <a:rPr lang="en-US" dirty="0" err="1"/>
              <a:t>NGEGeza</a:t>
            </a:r>
            <a:r>
              <a:rPr lang="en-US" dirty="0"/>
              <a:t>) has a section on IT Planning?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0033" y="3636692"/>
            <a:ext cx="1094639" cy="108793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44551" y="3916452"/>
            <a:ext cx="2946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Wrong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4263102" y="5424195"/>
            <a:ext cx="2112985" cy="47431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 Back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40" y="142704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99082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Entreneurship</a:t>
            </a:r>
            <a:r>
              <a:rPr lang="en-US" dirty="0"/>
              <a:t> Portal (</a:t>
            </a:r>
            <a:r>
              <a:rPr lang="en-US" dirty="0" err="1"/>
              <a:t>NGEGeza</a:t>
            </a:r>
            <a:r>
              <a:rPr lang="en-US" dirty="0"/>
              <a:t>) has a section on IT Planning?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461" y="3641124"/>
            <a:ext cx="1094639" cy="108572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89394" y="3860818"/>
            <a:ext cx="3076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Correct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4386669" y="5885294"/>
            <a:ext cx="1907039" cy="49079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 Question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40" y="142704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216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843054" cy="54687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Where can you find useful information for develop a detailed plan for future deployments (Geza, BIC, both or none</a:t>
            </a:r>
            <a:r>
              <a:rPr lang="en-US" dirty="0" smtClean="0"/>
              <a:t>)? </a:t>
            </a:r>
            <a:endParaRPr lang="en-US" dirty="0"/>
          </a:p>
        </p:txBody>
      </p:sp>
      <p:sp>
        <p:nvSpPr>
          <p:cNvPr id="7" name="Rounded Rectangle 6">
            <a:hlinkClick r:id="rId2" action="ppaction://hlinksldjump"/>
          </p:cNvPr>
          <p:cNvSpPr/>
          <p:nvPr/>
        </p:nvSpPr>
        <p:spPr>
          <a:xfrm>
            <a:off x="4670853" y="3636692"/>
            <a:ext cx="2001795" cy="551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GEZA</a:t>
            </a:r>
            <a:endParaRPr lang="en-US" dirty="0"/>
          </a:p>
        </p:txBody>
      </p:sp>
      <p:sp>
        <p:nvSpPr>
          <p:cNvPr id="9" name="Rounded Rectangle 8">
            <a:hlinkClick r:id="rId2" action="ppaction://hlinksldjump"/>
          </p:cNvPr>
          <p:cNvSpPr/>
          <p:nvPr/>
        </p:nvSpPr>
        <p:spPr>
          <a:xfrm>
            <a:off x="4670853" y="4336258"/>
            <a:ext cx="2001795" cy="551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BIC Circle</a:t>
            </a:r>
            <a:endParaRPr lang="en-US" dirty="0"/>
          </a:p>
        </p:txBody>
      </p:sp>
      <p:sp>
        <p:nvSpPr>
          <p:cNvPr id="10" name="Rounded Rectangle 9">
            <a:hlinkClick r:id="rId3" action="ppaction://hlinksldjump"/>
          </p:cNvPr>
          <p:cNvSpPr/>
          <p:nvPr/>
        </p:nvSpPr>
        <p:spPr>
          <a:xfrm>
            <a:off x="4670852" y="5035824"/>
            <a:ext cx="2001795" cy="551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Both</a:t>
            </a:r>
            <a:endParaRPr lang="en-US" dirty="0"/>
          </a:p>
        </p:txBody>
      </p:sp>
      <p:sp>
        <p:nvSpPr>
          <p:cNvPr id="11" name="Rounded Rectangle 10">
            <a:hlinkClick r:id="rId2" action="ppaction://hlinksldjump"/>
          </p:cNvPr>
          <p:cNvSpPr/>
          <p:nvPr/>
        </p:nvSpPr>
        <p:spPr>
          <a:xfrm>
            <a:off x="4670851" y="5735390"/>
            <a:ext cx="2001795" cy="551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None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40" y="142704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17044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Where can you find useful information for develop a detailed plan for future deployments (Geza, BIC, both or none)?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958302" y="3982354"/>
            <a:ext cx="2946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Wrong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4263102" y="5424195"/>
            <a:ext cx="2112985" cy="47431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 Back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40" y="142704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22794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Where can you find useful information for develop a detailed plan for future deployments (Geza, BIC, both or none)?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925350" y="3992525"/>
            <a:ext cx="3076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Correct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Rounded Rectangle 6">
            <a:hlinkClick r:id="rId2" action="ppaction://hlinksldjump"/>
          </p:cNvPr>
          <p:cNvSpPr/>
          <p:nvPr/>
        </p:nvSpPr>
        <p:spPr>
          <a:xfrm>
            <a:off x="4386669" y="5885294"/>
            <a:ext cx="1907039" cy="49079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 Question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40" y="142704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28902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/>
              <a:t>BIC helps in developing a funding proposal?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461" y="3641124"/>
            <a:ext cx="1094639" cy="1085721"/>
          </a:xfrm>
          <a:prstGeom prst="rect">
            <a:avLst/>
          </a:prstGeom>
        </p:spPr>
      </p:pic>
      <p:pic>
        <p:nvPicPr>
          <p:cNvPr id="6" name="Picture 5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266" y="3638908"/>
            <a:ext cx="1094639" cy="108793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40" y="142704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11223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/>
              <a:t>BIC helps in developing a funding proposal?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44551" y="3916452"/>
            <a:ext cx="2946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Wrong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4263102" y="5424195"/>
            <a:ext cx="2112985" cy="47431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 Back</a:t>
            </a:r>
            <a:endParaRPr lang="en-US" dirty="0"/>
          </a:p>
        </p:txBody>
      </p:sp>
      <p:pic>
        <p:nvPicPr>
          <p:cNvPr id="10" name="Picture 9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8271" y="3633788"/>
            <a:ext cx="1094639" cy="108793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40" y="142704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94157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47</TotalTime>
  <Words>240</Words>
  <Application>Microsoft Office PowerPoint</Application>
  <PresentationFormat>Widescreen</PresentationFormat>
  <Paragraphs>48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Calibri</vt:lpstr>
      <vt:lpstr>Calibri Light</vt:lpstr>
      <vt:lpstr>Retrospect</vt:lpstr>
      <vt:lpstr>Quiz 3</vt:lpstr>
      <vt:lpstr>Question 1</vt:lpstr>
      <vt:lpstr>Question 1</vt:lpstr>
      <vt:lpstr>Question 1</vt:lpstr>
      <vt:lpstr>Question 2</vt:lpstr>
      <vt:lpstr>Question 2</vt:lpstr>
      <vt:lpstr>Question 2</vt:lpstr>
      <vt:lpstr>Question 3</vt:lpstr>
      <vt:lpstr>Question 3</vt:lpstr>
      <vt:lpstr>Question 3</vt:lpstr>
      <vt:lpstr>Question 4</vt:lpstr>
      <vt:lpstr>Question 4</vt:lpstr>
      <vt:lpstr>Question 4</vt:lpstr>
      <vt:lpstr>Thanks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</dc:title>
  <dc:creator>Windows User</dc:creator>
  <cp:lastModifiedBy>Windows User</cp:lastModifiedBy>
  <cp:revision>16</cp:revision>
  <dcterms:created xsi:type="dcterms:W3CDTF">2018-10-22T10:59:26Z</dcterms:created>
  <dcterms:modified xsi:type="dcterms:W3CDTF">2018-10-22T11:48:42Z</dcterms:modified>
</cp:coreProperties>
</file>