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5" r:id="rId4"/>
    <p:sldId id="264" r:id="rId5"/>
    <p:sldId id="258" r:id="rId6"/>
    <p:sldId id="266" r:id="rId7"/>
    <p:sldId id="267" r:id="rId8"/>
    <p:sldId id="259" r:id="rId9"/>
    <p:sldId id="268" r:id="rId10"/>
    <p:sldId id="269" r:id="rId11"/>
    <p:sldId id="26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1794E-A671-4987-B8B0-0A14EF3A9562}" type="datetimeFigureOut">
              <a:rPr lang="en-US" smtClean="0"/>
              <a:t>22-Oct-18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029F-4F66-4359-8E0B-A9A3779E6DA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8840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1794E-A671-4987-B8B0-0A14EF3A9562}" type="datetimeFigureOut">
              <a:rPr lang="en-US" smtClean="0"/>
              <a:t>22-Oct-18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029F-4F66-4359-8E0B-A9A3779E6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374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1794E-A671-4987-B8B0-0A14EF3A9562}" type="datetimeFigureOut">
              <a:rPr lang="en-US" smtClean="0"/>
              <a:t>22-Oct-18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029F-4F66-4359-8E0B-A9A3779E6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380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1794E-A671-4987-B8B0-0A14EF3A9562}" type="datetimeFigureOut">
              <a:rPr lang="en-US" smtClean="0"/>
              <a:t>22-Oct-18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029F-4F66-4359-8E0B-A9A3779E6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645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1794E-A671-4987-B8B0-0A14EF3A9562}" type="datetimeFigureOut">
              <a:rPr lang="en-US" smtClean="0"/>
              <a:t>22-Oct-18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029F-4F66-4359-8E0B-A9A3779E6DA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812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1794E-A671-4987-B8B0-0A14EF3A9562}" type="datetimeFigureOut">
              <a:rPr lang="en-US" smtClean="0"/>
              <a:t>22-Oct-18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029F-4F66-4359-8E0B-A9A3779E6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556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1794E-A671-4987-B8B0-0A14EF3A9562}" type="datetimeFigureOut">
              <a:rPr lang="en-US" smtClean="0"/>
              <a:t>22-Oct-18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029F-4F66-4359-8E0B-A9A3779E6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834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1794E-A671-4987-B8B0-0A14EF3A9562}" type="datetimeFigureOut">
              <a:rPr lang="en-US" smtClean="0"/>
              <a:t>22-Oct-18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029F-4F66-4359-8E0B-A9A3779E6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353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1794E-A671-4987-B8B0-0A14EF3A9562}" type="datetimeFigureOut">
              <a:rPr lang="en-US" smtClean="0"/>
              <a:t>22-Oct-18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029F-4F66-4359-8E0B-A9A3779E6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715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461794E-A671-4987-B8B0-0A14EF3A9562}" type="datetimeFigureOut">
              <a:rPr lang="en-US" smtClean="0"/>
              <a:t>22-Oct-18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0CB029F-4F66-4359-8E0B-A9A3779E6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150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1794E-A671-4987-B8B0-0A14EF3A9562}" type="datetimeFigureOut">
              <a:rPr lang="en-US" smtClean="0"/>
              <a:t>22-Oct-18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029F-4F66-4359-8E0B-A9A3779E6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866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461794E-A671-4987-B8B0-0A14EF3A9562}" type="datetimeFigureOut">
              <a:rPr lang="en-US" smtClean="0"/>
              <a:t>22-Oct-18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0CB029F-4F66-4359-8E0B-A9A3779E6DA2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1005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slide" Target="slide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4.png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4.png"/><Relationship Id="rId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4.png"/><Relationship Id="rId4" Type="http://schemas.openxmlformats.org/officeDocument/2006/relationships/slide" Target="slide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Quiz 2</a:t>
            </a:r>
            <a:endParaRPr lang="en-US" dirty="0"/>
          </a:p>
        </p:txBody>
      </p:sp>
      <p:sp>
        <p:nvSpPr>
          <p:cNvPr id="4" name="Rounded Rectangle 3">
            <a:hlinkClick r:id="rId2" action="ppaction://hlinksldjump"/>
          </p:cNvPr>
          <p:cNvSpPr/>
          <p:nvPr/>
        </p:nvSpPr>
        <p:spPr>
          <a:xfrm>
            <a:off x="4703805" y="4489622"/>
            <a:ext cx="3064476" cy="63431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Start the Stage 3 Quiz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661" y="182262"/>
            <a:ext cx="2381250" cy="381000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78961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90254"/>
            <a:ext cx="10515600" cy="546872"/>
          </a:xfrm>
        </p:spPr>
        <p:txBody>
          <a:bodyPr/>
          <a:lstStyle/>
          <a:p>
            <a:r>
              <a:rPr lang="en-US" dirty="0"/>
              <a:t>Is the User POC required to modify/extend the initial Hub in Stage3?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589394" y="3860818"/>
            <a:ext cx="30769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Correct Answer</a:t>
            </a:r>
            <a:endParaRPr lang="en-US" sz="3600" dirty="0">
              <a:solidFill>
                <a:srgbClr val="FF0000"/>
              </a:solidFill>
            </a:endParaRPr>
          </a:p>
        </p:txBody>
      </p:sp>
      <p:pic>
        <p:nvPicPr>
          <p:cNvPr id="9" name="Picture 8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5549" y="3636692"/>
            <a:ext cx="1094639" cy="1085721"/>
          </a:xfrm>
          <a:prstGeom prst="rect">
            <a:avLst/>
          </a:prstGeom>
        </p:spPr>
      </p:pic>
      <p:sp>
        <p:nvSpPr>
          <p:cNvPr id="10" name="Rounded Rectangle 9">
            <a:hlinkClick r:id="rId4" action="ppaction://hlinksldjump"/>
          </p:cNvPr>
          <p:cNvSpPr/>
          <p:nvPr/>
        </p:nvSpPr>
        <p:spPr>
          <a:xfrm>
            <a:off x="4386669" y="5885294"/>
            <a:ext cx="1907039" cy="49079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Finished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661" y="182262"/>
            <a:ext cx="2381250" cy="381000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0639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93773" y="2894141"/>
            <a:ext cx="5768546" cy="1325563"/>
          </a:xfrm>
        </p:spPr>
        <p:txBody>
          <a:bodyPr/>
          <a:lstStyle/>
          <a:p>
            <a:r>
              <a:rPr lang="en-US" dirty="0" smtClean="0"/>
              <a:t>Thanks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661" y="182262"/>
            <a:ext cx="2381250" cy="381000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290725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90254"/>
            <a:ext cx="10515600" cy="546872"/>
          </a:xfrm>
        </p:spPr>
        <p:txBody>
          <a:bodyPr/>
          <a:lstStyle/>
          <a:p>
            <a:r>
              <a:rPr lang="en-US" dirty="0"/>
              <a:t>Is the User POC required to walkthrough the  generated Smart Hub?</a:t>
            </a:r>
          </a:p>
        </p:txBody>
      </p:sp>
      <p:pic>
        <p:nvPicPr>
          <p:cNvPr id="5" name="Picture 4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9461" y="3641124"/>
            <a:ext cx="1094639" cy="1085721"/>
          </a:xfrm>
          <a:prstGeom prst="rect">
            <a:avLst/>
          </a:prstGeom>
        </p:spPr>
      </p:pic>
      <p:pic>
        <p:nvPicPr>
          <p:cNvPr id="6" name="Picture 5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5266" y="3638908"/>
            <a:ext cx="1094639" cy="108793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661" y="182262"/>
            <a:ext cx="2381250" cy="381000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2674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90254"/>
            <a:ext cx="10515600" cy="546872"/>
          </a:xfrm>
        </p:spPr>
        <p:txBody>
          <a:bodyPr/>
          <a:lstStyle/>
          <a:p>
            <a:r>
              <a:rPr lang="en-US" dirty="0"/>
              <a:t>Is the User POC required to walkthrough the  generated Smart Hub?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0033" y="3636692"/>
            <a:ext cx="1094639" cy="108793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144551" y="3916452"/>
            <a:ext cx="29466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Wrong Answer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8" name="Rounded Rectangle 7">
            <a:hlinkClick r:id="rId3" action="ppaction://hlinksldjump"/>
          </p:cNvPr>
          <p:cNvSpPr/>
          <p:nvPr/>
        </p:nvSpPr>
        <p:spPr>
          <a:xfrm>
            <a:off x="4263102" y="5424195"/>
            <a:ext cx="2112985" cy="47431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Go Back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661" y="182262"/>
            <a:ext cx="2381250" cy="381000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999082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90254"/>
            <a:ext cx="10515600" cy="546872"/>
          </a:xfrm>
        </p:spPr>
        <p:txBody>
          <a:bodyPr/>
          <a:lstStyle/>
          <a:p>
            <a:r>
              <a:rPr lang="en-US" dirty="0"/>
              <a:t>Is the User POC required to walkthrough the  generated Smart Hub?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9461" y="3641124"/>
            <a:ext cx="1094639" cy="108572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589394" y="3860818"/>
            <a:ext cx="30769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Correct Answer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7" name="Rounded Rectangle 6">
            <a:hlinkClick r:id="rId3" action="ppaction://hlinksldjump"/>
          </p:cNvPr>
          <p:cNvSpPr/>
          <p:nvPr/>
        </p:nvSpPr>
        <p:spPr>
          <a:xfrm>
            <a:off x="4386669" y="5885294"/>
            <a:ext cx="1907039" cy="49079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Next Question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661" y="182262"/>
            <a:ext cx="2381250" cy="381000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0216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90254"/>
            <a:ext cx="10515600" cy="546872"/>
          </a:xfrm>
        </p:spPr>
        <p:txBody>
          <a:bodyPr/>
          <a:lstStyle/>
          <a:p>
            <a:r>
              <a:rPr lang="en-US" dirty="0"/>
              <a:t>Is the User POC required to collaborate with other Hubs?</a:t>
            </a:r>
          </a:p>
        </p:txBody>
      </p:sp>
      <p:pic>
        <p:nvPicPr>
          <p:cNvPr id="5" name="Picture 4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9461" y="3641124"/>
            <a:ext cx="1094639" cy="1085721"/>
          </a:xfrm>
          <a:prstGeom prst="rect">
            <a:avLst/>
          </a:prstGeom>
        </p:spPr>
      </p:pic>
      <p:pic>
        <p:nvPicPr>
          <p:cNvPr id="6" name="Picture 5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5266" y="3638908"/>
            <a:ext cx="1094639" cy="108793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661" y="182262"/>
            <a:ext cx="2381250" cy="381000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17044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90254"/>
            <a:ext cx="10515600" cy="546872"/>
          </a:xfrm>
        </p:spPr>
        <p:txBody>
          <a:bodyPr/>
          <a:lstStyle/>
          <a:p>
            <a:r>
              <a:rPr lang="en-US" dirty="0"/>
              <a:t>Is the User POC required to collaborate with other Hubs?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0033" y="3636692"/>
            <a:ext cx="1094639" cy="108793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144551" y="3916452"/>
            <a:ext cx="29466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Wrong Answer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8" name="Rounded Rectangle 7">
            <a:hlinkClick r:id="rId3" action="ppaction://hlinksldjump"/>
          </p:cNvPr>
          <p:cNvSpPr/>
          <p:nvPr/>
        </p:nvSpPr>
        <p:spPr>
          <a:xfrm>
            <a:off x="4263102" y="5424195"/>
            <a:ext cx="2112985" cy="47431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Go Back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661" y="182262"/>
            <a:ext cx="2381250" cy="381000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222794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90254"/>
            <a:ext cx="10515600" cy="546872"/>
          </a:xfrm>
        </p:spPr>
        <p:txBody>
          <a:bodyPr/>
          <a:lstStyle/>
          <a:p>
            <a:r>
              <a:rPr lang="en-US" dirty="0"/>
              <a:t>Is the User POC required to collaborate with other Hubs?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9461" y="3641124"/>
            <a:ext cx="1094639" cy="108572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589394" y="3860818"/>
            <a:ext cx="30769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Correct Answer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7" name="Rounded Rectangle 6">
            <a:hlinkClick r:id="rId3" action="ppaction://hlinksldjump"/>
          </p:cNvPr>
          <p:cNvSpPr/>
          <p:nvPr/>
        </p:nvSpPr>
        <p:spPr>
          <a:xfrm>
            <a:off x="4386669" y="5885294"/>
            <a:ext cx="1907039" cy="49079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Next Question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661" y="182262"/>
            <a:ext cx="2381250" cy="381000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28902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90254"/>
            <a:ext cx="10515600" cy="546872"/>
          </a:xfrm>
        </p:spPr>
        <p:txBody>
          <a:bodyPr/>
          <a:lstStyle/>
          <a:p>
            <a:r>
              <a:rPr lang="en-US" dirty="0"/>
              <a:t>Is the User POC required to modify/extend the initial Hub in Stage3?</a:t>
            </a:r>
          </a:p>
        </p:txBody>
      </p:sp>
      <p:pic>
        <p:nvPicPr>
          <p:cNvPr id="5" name="Picture 4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9461" y="3641124"/>
            <a:ext cx="1094639" cy="1085721"/>
          </a:xfrm>
          <a:prstGeom prst="rect">
            <a:avLst/>
          </a:prstGeom>
        </p:spPr>
      </p:pic>
      <p:pic>
        <p:nvPicPr>
          <p:cNvPr id="6" name="Picture 5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5266" y="3638908"/>
            <a:ext cx="1094639" cy="108793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661" y="182262"/>
            <a:ext cx="2381250" cy="381000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011223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90254"/>
            <a:ext cx="10515600" cy="546872"/>
          </a:xfrm>
        </p:spPr>
        <p:txBody>
          <a:bodyPr/>
          <a:lstStyle/>
          <a:p>
            <a:r>
              <a:rPr lang="en-US" dirty="0"/>
              <a:t>Is the User POC required to modify/extend the initial Hub in Stage3?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144551" y="3916452"/>
            <a:ext cx="29466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Wrong Answer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8" name="Rounded Rectangle 7">
            <a:hlinkClick r:id="rId2" action="ppaction://hlinksldjump"/>
          </p:cNvPr>
          <p:cNvSpPr/>
          <p:nvPr/>
        </p:nvSpPr>
        <p:spPr>
          <a:xfrm>
            <a:off x="4263102" y="5424195"/>
            <a:ext cx="2112985" cy="47431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Go Back</a:t>
            </a:r>
            <a:endParaRPr lang="en-US" dirty="0"/>
          </a:p>
        </p:txBody>
      </p:sp>
      <p:pic>
        <p:nvPicPr>
          <p:cNvPr id="10" name="Picture 9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8271" y="3633788"/>
            <a:ext cx="1094639" cy="108793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661" y="182262"/>
            <a:ext cx="2381250" cy="381000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94157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35</TotalTime>
  <Words>157</Words>
  <Application>Microsoft Office PowerPoint</Application>
  <PresentationFormat>Widescreen</PresentationFormat>
  <Paragraphs>33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Calibri</vt:lpstr>
      <vt:lpstr>Calibri Light</vt:lpstr>
      <vt:lpstr>Retrospect</vt:lpstr>
      <vt:lpstr>Quiz 2</vt:lpstr>
      <vt:lpstr>Question 1</vt:lpstr>
      <vt:lpstr>Question 1</vt:lpstr>
      <vt:lpstr>Question 1</vt:lpstr>
      <vt:lpstr>Question 2</vt:lpstr>
      <vt:lpstr>Question 2</vt:lpstr>
      <vt:lpstr>Question 2</vt:lpstr>
      <vt:lpstr>Question 3</vt:lpstr>
      <vt:lpstr>Question 3</vt:lpstr>
      <vt:lpstr>Question 3</vt:lpstr>
      <vt:lpstr>Thanks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Quiz</dc:title>
  <dc:creator>Windows User</dc:creator>
  <cp:lastModifiedBy>Windows User</cp:lastModifiedBy>
  <cp:revision>12</cp:revision>
  <dcterms:created xsi:type="dcterms:W3CDTF">2018-10-22T10:59:26Z</dcterms:created>
  <dcterms:modified xsi:type="dcterms:W3CDTF">2018-10-22T11:50:28Z</dcterms:modified>
</cp:coreProperties>
</file>